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70" r:id="rId2"/>
    <p:sldId id="283" r:id="rId3"/>
    <p:sldId id="282" r:id="rId4"/>
    <p:sldId id="281" r:id="rId5"/>
    <p:sldId id="280" r:id="rId6"/>
    <p:sldId id="279" r:id="rId7"/>
    <p:sldId id="278" r:id="rId8"/>
    <p:sldId id="277" r:id="rId9"/>
    <p:sldId id="276" r:id="rId10"/>
    <p:sldId id="274" r:id="rId11"/>
    <p:sldId id="272" r:id="rId12"/>
    <p:sldId id="275" r:id="rId13"/>
    <p:sldId id="273" r:id="rId14"/>
    <p:sldId id="286" r:id="rId15"/>
    <p:sldId id="284" r:id="rId16"/>
    <p:sldId id="294" r:id="rId17"/>
    <p:sldId id="290" r:id="rId18"/>
    <p:sldId id="289" r:id="rId19"/>
    <p:sldId id="293" r:id="rId20"/>
    <p:sldId id="285" r:id="rId21"/>
    <p:sldId id="288" r:id="rId22"/>
    <p:sldId id="287" r:id="rId23"/>
    <p:sldId id="291" r:id="rId24"/>
    <p:sldId id="295" r:id="rId25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0" d="100"/>
          <a:sy n="70" d="100"/>
        </p:scale>
        <p:origin x="1386" y="6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00DA1D-F8C4-4503-958D-FE0B1ED40C1D}" type="datetimeFigureOut">
              <a:rPr lang="ru-RU" smtClean="0"/>
              <a:pPr/>
              <a:t>21.04.2017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369411-63E1-4AD4-8D16-01D2716D81A4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00DA1D-F8C4-4503-958D-FE0B1ED40C1D}" type="datetimeFigureOut">
              <a:rPr lang="ru-RU" smtClean="0"/>
              <a:pPr/>
              <a:t>21.04.2017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369411-63E1-4AD4-8D16-01D2716D81A4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00DA1D-F8C4-4503-958D-FE0B1ED40C1D}" type="datetimeFigureOut">
              <a:rPr lang="ru-RU" smtClean="0"/>
              <a:pPr/>
              <a:t>21.04.2017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369411-63E1-4AD4-8D16-01D2716D81A4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00DA1D-F8C4-4503-958D-FE0B1ED40C1D}" type="datetimeFigureOut">
              <a:rPr lang="ru-RU" smtClean="0"/>
              <a:pPr/>
              <a:t>21.04.2017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369411-63E1-4AD4-8D16-01D2716D81A4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00DA1D-F8C4-4503-958D-FE0B1ED40C1D}" type="datetimeFigureOut">
              <a:rPr lang="ru-RU" smtClean="0"/>
              <a:pPr/>
              <a:t>21.04.2017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369411-63E1-4AD4-8D16-01D2716D81A4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00DA1D-F8C4-4503-958D-FE0B1ED40C1D}" type="datetimeFigureOut">
              <a:rPr lang="ru-RU" smtClean="0"/>
              <a:pPr/>
              <a:t>21.04.2017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369411-63E1-4AD4-8D16-01D2716D81A4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00DA1D-F8C4-4503-958D-FE0B1ED40C1D}" type="datetimeFigureOut">
              <a:rPr lang="ru-RU" smtClean="0"/>
              <a:pPr/>
              <a:t>21.04.2017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369411-63E1-4AD4-8D16-01D2716D81A4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00DA1D-F8C4-4503-958D-FE0B1ED40C1D}" type="datetimeFigureOut">
              <a:rPr lang="ru-RU" smtClean="0"/>
              <a:pPr/>
              <a:t>21.04.2017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369411-63E1-4AD4-8D16-01D2716D81A4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00DA1D-F8C4-4503-958D-FE0B1ED40C1D}" type="datetimeFigureOut">
              <a:rPr lang="ru-RU" smtClean="0"/>
              <a:pPr/>
              <a:t>21.04.2017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369411-63E1-4AD4-8D16-01D2716D81A4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00DA1D-F8C4-4503-958D-FE0B1ED40C1D}" type="datetimeFigureOut">
              <a:rPr lang="ru-RU" smtClean="0"/>
              <a:pPr/>
              <a:t>21.04.2017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369411-63E1-4AD4-8D16-01D2716D81A4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00DA1D-F8C4-4503-958D-FE0B1ED40C1D}" type="datetimeFigureOut">
              <a:rPr lang="ru-RU" smtClean="0"/>
              <a:pPr/>
              <a:t>21.04.2017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369411-63E1-4AD4-8D16-01D2716D81A4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58000"/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00DA1D-F8C4-4503-958D-FE0B1ED40C1D}" type="datetimeFigureOut">
              <a:rPr lang="ru-RU" smtClean="0"/>
              <a:pPr/>
              <a:t>21.04.2017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369411-63E1-4AD4-8D16-01D2716D81A4}" type="slidenum">
              <a:rPr lang="ru-RU" smtClean="0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0.png"/><Relationship Id="rId5" Type="http://schemas.openxmlformats.org/officeDocument/2006/relationships/oleObject" Target="../embeddings/oleObject2.bin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http://uoirbitmo.ru/upload/images/%D0%9E%D0%A0%D0%9A%D0%A1%D0%AD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71538" y="13942"/>
            <a:ext cx="7381880" cy="684405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642919"/>
            <a:ext cx="9144990" cy="51435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89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784740"/>
            <a:ext cx="9143999" cy="51429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7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1357298"/>
            <a:ext cx="9126484" cy="5133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5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57422" y="102931"/>
            <a:ext cx="3796599" cy="67550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2" descr="http://martisha.ortox.ru/files/2013/03/DSC03001-%D0%BA%D0%BE%D0%BF%D0%B8%D1%8F1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4" name="Picture 4" descr="https://icdn.lenta.ru/images/2015/10/20/14/20151020140016025/pic_d27f837205ad60737d06bdbcc79e7505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30643" y="642919"/>
            <a:ext cx="9174643" cy="621508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2" descr="https://pp.userapi.com/c639618/v639618881/1888/oj1l0T7H7Tc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522384"/>
            <a:ext cx="9112727" cy="512591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60" name="Picture 4" descr="https://pp.userapi.com/c624920/v624920155/1e712/2AB88AjQPVg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082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Picture 2" descr="https://pp.userapi.com/c624920/v624920155/1e71b/HD8-8eIDSSI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2925" y="0"/>
            <a:ext cx="9143999" cy="685799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Picture 2" descr="https://pp.userapi.com/c604829/v604829881/5e01e/Tg42U3xD3vc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504793"/>
            <a:ext cx="9144000" cy="514350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://content.foto.mail.ru/mail/ria_svit/_blogs/i-2477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275" y="0"/>
            <a:ext cx="9123725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8" name="Picture 4" descr="https://pp.userapi.com/c604829/v604829881/5dfce/-8eMxxOpSG8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500042"/>
            <a:ext cx="9152448" cy="514825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Picture 2" descr="https://pp.userapi.com/c604829/v604829881/5dfec/RTAXc8vmgW4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647668"/>
            <a:ext cx="9144000" cy="514350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Picture 2" descr="https://pp.userapi.com/c604829/v604829881/5e000/cIZKAm1NlFM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857232"/>
            <a:ext cx="9152447" cy="514825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4033" name="Object 1"/>
          <p:cNvGraphicFramePr>
            <a:graphicFrameLocks noChangeAspect="1"/>
          </p:cNvGraphicFramePr>
          <p:nvPr/>
        </p:nvGraphicFramePr>
        <p:xfrm>
          <a:off x="0" y="-1"/>
          <a:ext cx="3071802" cy="43470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37" name="PDF" r:id="rId3" imgW="0" imgH="0" progId="FoxitReader.Document">
                  <p:embed/>
                </p:oleObj>
              </mc:Choice>
              <mc:Fallback>
                <p:oleObj name="PDF" r:id="rId3" imgW="0" imgH="0" progId="FoxitReader.Document">
                  <p:embed/>
                  <p:pic>
                    <p:nvPicPr>
                      <p:cNvPr id="0" name="Picture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-1"/>
                        <a:ext cx="3071802" cy="434705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035" name="Object 3"/>
          <p:cNvGraphicFramePr>
            <a:graphicFrameLocks noChangeAspect="1"/>
          </p:cNvGraphicFramePr>
          <p:nvPr/>
        </p:nvGraphicFramePr>
        <p:xfrm>
          <a:off x="3143240" y="2692905"/>
          <a:ext cx="2943225" cy="41650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38" name="PDF" r:id="rId5" imgW="0" imgH="0" progId="FoxitReader.Document">
                  <p:embed/>
                </p:oleObj>
              </mc:Choice>
              <mc:Fallback>
                <p:oleObj name="PDF" r:id="rId5" imgW="0" imgH="0" progId="FoxitReader.Document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43240" y="2692905"/>
                        <a:ext cx="2943225" cy="416509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036" name="Object 4"/>
          <p:cNvGraphicFramePr>
            <a:graphicFrameLocks noChangeAspect="1"/>
          </p:cNvGraphicFramePr>
          <p:nvPr/>
        </p:nvGraphicFramePr>
        <p:xfrm>
          <a:off x="6072199" y="-1"/>
          <a:ext cx="3071802" cy="43470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39" name="PDF" r:id="rId7" imgW="0" imgH="0" progId="FoxitReader.Document">
                  <p:embed/>
                </p:oleObj>
              </mc:Choice>
              <mc:Fallback>
                <p:oleObj name="PDF" r:id="rId7" imgW="0" imgH="0" progId="FoxitReader.Document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72199" y="-1"/>
                        <a:ext cx="3071802" cy="434705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3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28794" y="0"/>
            <a:ext cx="5143276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www.byzantclub.org/sites/default/files/30405_0_01_0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99014"/>
            <a:ext cx="9144000" cy="665898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://oficery.ru/sites/default/files/holiday/2011/09/824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17872" y="0"/>
            <a:ext cx="4470304" cy="3214686"/>
          </a:xfrm>
          <a:prstGeom prst="rect">
            <a:avLst/>
          </a:prstGeom>
          <a:noFill/>
        </p:spPr>
      </p:pic>
      <p:pic>
        <p:nvPicPr>
          <p:cNvPr id="3076" name="Picture 4" descr="http://kremlion.ru/wp-content/uploads/2016/10/sw-1-ikona-sv.-vel.-kn.-vladimir-768x1251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153078" y="-1"/>
            <a:ext cx="3990921" cy="6500835"/>
          </a:xfrm>
          <a:prstGeom prst="rect">
            <a:avLst/>
          </a:prstGeom>
          <a:noFill/>
        </p:spPr>
      </p:pic>
      <p:pic>
        <p:nvPicPr>
          <p:cNvPr id="3078" name="Picture 6" descr="http://www.shkola-48.ru/data/objects/411/images/minin_pozharskiy_ikona_kazankskkoy_bozhiey_materi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214414" y="3292063"/>
            <a:ext cx="3286148" cy="356593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29594" y="428605"/>
            <a:ext cx="9173594" cy="59825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://profi-rus.narod.ru/knigi/molitvoslov-dlya-detej/8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00233" y="0"/>
            <a:ext cx="4946832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Христос в пустыне. Крамской 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72344" y="1"/>
            <a:ext cx="4228217" cy="3643313"/>
          </a:xfrm>
          <a:prstGeom prst="rect">
            <a:avLst/>
          </a:prstGeom>
          <a:noFill/>
        </p:spPr>
      </p:pic>
      <p:pic>
        <p:nvPicPr>
          <p:cNvPr id="6148" name="Picture 4" descr="ЛУЧШИЕ КАРТИНЫ РУССКОГО ХУДОЖНИКА БОРИСА КУСТОДИЕВА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500694" y="1"/>
            <a:ext cx="3643306" cy="3622488"/>
          </a:xfrm>
          <a:prstGeom prst="rect">
            <a:avLst/>
          </a:prstGeom>
          <a:noFill/>
        </p:spPr>
      </p:pic>
      <p:pic>
        <p:nvPicPr>
          <p:cNvPr id="6154" name="Picture 10" descr="http://bessmertnybarak.ru/files/2/images/bez_fotoshopa/ludi_i_sudbi/nesterov/russia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28596" y="3402415"/>
            <a:ext cx="8286776" cy="345558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http://newsregions.ru/wp-content/uploads/2016/10/30971c8f589051b189ab9eb8a6c0df55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5715002" cy="3571876"/>
          </a:xfrm>
          <a:prstGeom prst="rect">
            <a:avLst/>
          </a:prstGeom>
          <a:noFill/>
        </p:spPr>
      </p:pic>
      <p:pic>
        <p:nvPicPr>
          <p:cNvPr id="3" name="Picture 6" descr="http://cs619423.vk.me/u200441051/video/l_77fc8415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357686" y="3268263"/>
            <a:ext cx="4786314" cy="358973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3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860796"/>
            <a:ext cx="9144000" cy="51429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Тема12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Тема13</Template>
  <TotalTime>162</TotalTime>
  <Words>0</Words>
  <Application>Microsoft Office PowerPoint</Application>
  <PresentationFormat>Экран (4:3)</PresentationFormat>
  <Paragraphs>0</Paragraphs>
  <Slides>24</Slides>
  <Notes>0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24</vt:i4>
      </vt:variant>
    </vt:vector>
  </HeadingPairs>
  <TitlesOfParts>
    <vt:vector size="28" baseType="lpstr">
      <vt:lpstr>Arial</vt:lpstr>
      <vt:lpstr>Calibri</vt:lpstr>
      <vt:lpstr>Тема12</vt:lpstr>
      <vt:lpstr>PDF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SPecialiST RePack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Слайд 1</dc:title>
  <dc:creator>Viola</dc:creator>
  <cp:lastModifiedBy>ПК</cp:lastModifiedBy>
  <cp:revision>19</cp:revision>
  <dcterms:created xsi:type="dcterms:W3CDTF">2016-06-03T19:18:24Z</dcterms:created>
  <dcterms:modified xsi:type="dcterms:W3CDTF">2017-04-21T11:51:04Z</dcterms:modified>
</cp:coreProperties>
</file>